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36" y="-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-172135"/>
            <a:ext cx="9144000" cy="699066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Applicants are invited for admission to Post Graduate (M.A) course in Political Science,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Kalimpong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College for the session 2026-2027.</a:t>
            </a:r>
          </a:p>
          <a:p>
            <a:pPr marL="514350" lvl="0" indent="-514350" algn="just">
              <a:buAutoNum type="arabicPeriod"/>
            </a:pP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Commencement of submission of online application 4</a:t>
            </a:r>
            <a:r>
              <a:rPr lang="en-US" sz="2000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August 2026.</a:t>
            </a:r>
          </a:p>
          <a:p>
            <a:pPr marL="514350" lvl="0" indent="-514350" algn="just">
              <a:buAutoNum type="arabicPeriod"/>
            </a:pP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Last date of submission of Online Application 14</a:t>
            </a:r>
            <a:r>
              <a:rPr lang="en-US" sz="2000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August 2026.</a:t>
            </a:r>
          </a:p>
          <a:p>
            <a:pPr marL="514350" lvl="0" indent="-514350" algn="just">
              <a:buAutoNum type="arabicPeriod"/>
            </a:pP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Online Publication of merit list is on 18</a:t>
            </a:r>
            <a:r>
              <a:rPr lang="en-US" sz="2000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August 2026.</a:t>
            </a:r>
          </a:p>
          <a:p>
            <a:pPr marL="514350" lvl="0" indent="-514350" algn="just">
              <a:buAutoNum type="arabicPeriod"/>
            </a:pP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Commencement of PG 1</a:t>
            </a:r>
            <a:r>
              <a:rPr lang="en-US" sz="2000" b="1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Semester classes from 20</a:t>
            </a:r>
            <a:r>
              <a:rPr lang="en-US" sz="2000" b="1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August 2026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just"/>
            <a:r>
              <a:rPr lang="en-US" sz="2400" b="1" i="1" dirty="0" smtClean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Note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Candidates are required to complete six semester with Political Science major from the different colleges of Indian universities and foreign universities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just"/>
            <a:endParaRPr lang="en-US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Fee Structure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12000/- Per Semester (Fees can be paid in quarterly basis i.e. 6000 in every three month).</a:t>
            </a:r>
          </a:p>
          <a:p>
            <a:pPr algn="just"/>
            <a:endParaRPr lang="en-US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" y="25400"/>
            <a:ext cx="1955800" cy="12700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pic>
      <p:sp>
        <p:nvSpPr>
          <p:cNvPr id="4" name="AutoShape 2" descr="blob:https://web.whatsapp.com/f211250d-2dbc-4e8d-9a7e-d0cc1855341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1752600" y="4952999"/>
            <a:ext cx="2438400" cy="152400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gency FB" panose="020B0503020202020204" pitchFamily="34" charset="0"/>
              </a:rPr>
              <a:t>Scan for Registration</a:t>
            </a:r>
            <a:endParaRPr lang="en-US" dirty="0">
              <a:latin typeface="Agency FB" panose="020B050302020202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99" t="34140" r="21931" b="10243"/>
          <a:stretch/>
        </p:blipFill>
        <p:spPr bwMode="auto">
          <a:xfrm>
            <a:off x="36442" y="4876801"/>
            <a:ext cx="1639957" cy="1941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Oval 7"/>
          <p:cNvSpPr/>
          <p:nvPr/>
        </p:nvSpPr>
        <p:spPr>
          <a:xfrm>
            <a:off x="4648200" y="5029200"/>
            <a:ext cx="2597426" cy="144780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Scan for Joining </a:t>
            </a:r>
            <a:r>
              <a:rPr lang="en-US" dirty="0" err="1" smtClean="0"/>
              <a:t>Whatsapp</a:t>
            </a:r>
            <a:r>
              <a:rPr lang="en-US" dirty="0" smtClean="0"/>
              <a:t> Group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981200" y="0"/>
            <a:ext cx="5207000" cy="1295400"/>
          </a:xfrm>
          <a:prstGeom prst="rect">
            <a:avLst/>
          </a:prstGeom>
        </p:spPr>
        <p:style>
          <a:lnRef idx="2">
            <a:schemeClr val="dk1"/>
          </a:lnRef>
          <a:fillRef idx="100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B050"/>
                </a:solidFill>
                <a:latin typeface="Arial Rounded MT Bold" pitchFamily="34" charset="0"/>
              </a:rPr>
              <a:t>ONLINE ADMISSION FOR PG COURSE </a:t>
            </a:r>
            <a:r>
              <a:rPr lang="en-US" b="1" dirty="0" smtClean="0">
                <a:solidFill>
                  <a:srgbClr val="00B050"/>
                </a:solidFill>
                <a:latin typeface="Arial Rounded MT Bold" pitchFamily="34" charset="0"/>
              </a:rPr>
              <a:t>IN POLITICAL SCIENCE IN </a:t>
            </a:r>
            <a:r>
              <a:rPr lang="en-US" b="1" dirty="0">
                <a:solidFill>
                  <a:srgbClr val="00B050"/>
                </a:solidFill>
                <a:latin typeface="Arial Rounded MT Bold" pitchFamily="34" charset="0"/>
              </a:rPr>
              <a:t>KALIMPONG COLLEGE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8200" y="25400"/>
            <a:ext cx="1955800" cy="12700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94" t="26552" r="21826" b="35000"/>
          <a:stretch/>
        </p:blipFill>
        <p:spPr bwMode="auto">
          <a:xfrm>
            <a:off x="7315200" y="4611470"/>
            <a:ext cx="1600200" cy="2094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42036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132</Words>
  <Application>Microsoft Office PowerPoint</Application>
  <PresentationFormat>On-screen Show (4:3)</PresentationFormat>
  <Paragraphs>11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SARAD GURUNG</dc:creator>
  <cp:lastModifiedBy>saaztamu24@gmail.com</cp:lastModifiedBy>
  <cp:revision>17</cp:revision>
  <dcterms:created xsi:type="dcterms:W3CDTF">2006-08-16T00:00:00Z</dcterms:created>
  <dcterms:modified xsi:type="dcterms:W3CDTF">2026-08-03T10:42:26Z</dcterms:modified>
</cp:coreProperties>
</file>